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e.com/nrc-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cboe.org/westsi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328837" y="1675966"/>
            <a:ext cx="95832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rgbClr val="0070C0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Sept 19-23:Westside </a:t>
            </a:r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3348042" y="2967335"/>
            <a:ext cx="549592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</a:t>
            </a:r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At a </a:t>
            </a:r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Glance</a:t>
            </a:r>
          </a:p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(WAG)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532" y="4367389"/>
            <a:ext cx="4379634" cy="21427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1713130" y="1945857"/>
            <a:ext cx="875957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Weight Training: Sept 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19-23  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532" y="3982556"/>
            <a:ext cx="3222656" cy="176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 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19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I can use the proper technique for performing upper body </a:t>
            </a:r>
            <a:r>
              <a:rPr lang="en-US" dirty="0" smtClean="0"/>
              <a:t>and lower strength </a:t>
            </a:r>
            <a:r>
              <a:rPr lang="en-US" dirty="0" smtClean="0"/>
              <a:t>exercises </a:t>
            </a:r>
            <a:r>
              <a:rPr lang="en-US" dirty="0" smtClean="0"/>
              <a:t>in combination with one another</a:t>
            </a:r>
            <a:endParaRPr lang="en-US" dirty="0" smtClean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1964373"/>
            <a:ext cx="60734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Locker-room &amp; Report to </a:t>
            </a:r>
            <a:r>
              <a:rPr lang="en-US" sz="1200" dirty="0" smtClean="0"/>
              <a:t>Stage</a:t>
            </a:r>
            <a:endParaRPr lang="en-US" sz="1200" dirty="0"/>
          </a:p>
          <a:p>
            <a:pPr marL="228600" indent="-228600">
              <a:buAutoNum type="arabicPeriod"/>
            </a:pPr>
            <a:r>
              <a:rPr lang="en-US" sz="1200" dirty="0"/>
              <a:t>Teacher review notebook expectations &amp; students fill in necessary </a:t>
            </a:r>
            <a:r>
              <a:rPr lang="en-US" sz="1200" dirty="0" smtClean="0"/>
              <a:t>components</a:t>
            </a:r>
            <a:endParaRPr lang="en-US" sz="1200" dirty="0"/>
          </a:p>
          <a:p>
            <a:pPr marL="228600" indent="-228600">
              <a:buAutoNum type="arabicPeriod"/>
            </a:pPr>
            <a:r>
              <a:rPr lang="en-US" sz="1200" dirty="0"/>
              <a:t>Students complete fitness assessment </a:t>
            </a:r>
            <a:r>
              <a:rPr lang="en-US" sz="1200" dirty="0" smtClean="0"/>
              <a:t>exercises</a:t>
            </a:r>
            <a:r>
              <a:rPr lang="en-US" sz="1200" dirty="0"/>
              <a:t> </a:t>
            </a:r>
            <a:r>
              <a:rPr lang="en-US" sz="1200" dirty="0" smtClean="0"/>
              <a:t>(circuit of upper and lower body)</a:t>
            </a:r>
          </a:p>
          <a:p>
            <a:r>
              <a:rPr lang="en-US" sz="1200" dirty="0" smtClean="0"/>
              <a:t>3 sets of 10</a:t>
            </a:r>
          </a:p>
          <a:p>
            <a:r>
              <a:rPr lang="en-US" sz="1200" dirty="0" smtClean="0"/>
              <a:t>-squat into bicep curl into shoulder press</a:t>
            </a:r>
          </a:p>
          <a:p>
            <a:r>
              <a:rPr lang="en-US" sz="1200" dirty="0" smtClean="0"/>
              <a:t>-lunges with lateral lifts</a:t>
            </a:r>
          </a:p>
          <a:p>
            <a:r>
              <a:rPr lang="en-US" sz="1200" dirty="0" smtClean="0"/>
              <a:t>-kettle bell leg extensions with dumbbell fly</a:t>
            </a:r>
          </a:p>
          <a:p>
            <a:r>
              <a:rPr lang="en-US" sz="1200" dirty="0" smtClean="0"/>
              <a:t>-bench press (75%)</a:t>
            </a:r>
          </a:p>
          <a:p>
            <a:r>
              <a:rPr lang="en-US" sz="1200" dirty="0" smtClean="0"/>
              <a:t>-calf raises with chin ups</a:t>
            </a:r>
          </a:p>
          <a:p>
            <a:r>
              <a:rPr lang="en-US" sz="1200" dirty="0" smtClean="0"/>
              <a:t>-deadlifts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624404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Locker Room &amp; cool down stretches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40161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 smtClean="0"/>
              <a:t>Students performing exercising with proper technique</a:t>
            </a:r>
          </a:p>
          <a:p>
            <a:endParaRPr lang="en-US" dirty="0" smtClean="0"/>
          </a:p>
          <a:p>
            <a:r>
              <a:rPr lang="en-US" dirty="0" smtClean="0"/>
              <a:t>Students recording data for tracking progress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241973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 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372620" y="53378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Same as previous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previous day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Cool down stretches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0" y="814501"/>
            <a:ext cx="491804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72620" y="2872301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lvl="0" indent="-228600">
              <a:buFontTx/>
              <a:buAutoNum type="arabicPeriod"/>
            </a:pPr>
            <a:r>
              <a:rPr lang="en-US" sz="1200" dirty="0">
                <a:solidFill>
                  <a:prstClr val="black"/>
                </a:solidFill>
              </a:rPr>
              <a:t>Locker-room &amp; Report to Stage</a:t>
            </a:r>
          </a:p>
          <a:p>
            <a:pPr marL="228600" lvl="0" indent="-228600">
              <a:buFontTx/>
              <a:buAutoNum type="arabicPeriod"/>
            </a:pPr>
            <a:r>
              <a:rPr lang="en-US" sz="1200" dirty="0">
                <a:solidFill>
                  <a:prstClr val="black"/>
                </a:solidFill>
              </a:rPr>
              <a:t>Teacher review notebook expectations &amp; students fill in necessary components</a:t>
            </a:r>
          </a:p>
          <a:p>
            <a:pPr marL="228600" lvl="0" indent="-228600">
              <a:buFontTx/>
              <a:buAutoNum type="arabicPeriod"/>
            </a:pPr>
            <a:r>
              <a:rPr lang="en-US" sz="1200" dirty="0">
                <a:solidFill>
                  <a:prstClr val="black"/>
                </a:solidFill>
              </a:rPr>
              <a:t>Students complete fitness assessment exercises (circuit of upper and lower body)</a:t>
            </a:r>
          </a:p>
          <a:p>
            <a:pPr lvl="0"/>
            <a:r>
              <a:rPr lang="en-US" sz="1200" dirty="0">
                <a:solidFill>
                  <a:prstClr val="black"/>
                </a:solidFill>
              </a:rPr>
              <a:t>3 sets of 10</a:t>
            </a:r>
          </a:p>
          <a:p>
            <a:pPr lvl="0"/>
            <a:r>
              <a:rPr lang="en-US" sz="1200" dirty="0">
                <a:solidFill>
                  <a:prstClr val="black"/>
                </a:solidFill>
              </a:rPr>
              <a:t>-squat into bicep curl into shoulder press</a:t>
            </a:r>
          </a:p>
          <a:p>
            <a:pPr lvl="0"/>
            <a:r>
              <a:rPr lang="en-US" sz="1200" dirty="0">
                <a:solidFill>
                  <a:prstClr val="black"/>
                </a:solidFill>
              </a:rPr>
              <a:t>-lunges with lateral lifts</a:t>
            </a:r>
          </a:p>
          <a:p>
            <a:pPr lvl="0"/>
            <a:r>
              <a:rPr lang="en-US" sz="1200" dirty="0">
                <a:solidFill>
                  <a:prstClr val="black"/>
                </a:solidFill>
              </a:rPr>
              <a:t>-kettle bell leg extensions with dumbbell fly</a:t>
            </a:r>
          </a:p>
          <a:p>
            <a:pPr lvl="0"/>
            <a:r>
              <a:rPr lang="en-US" sz="1200" dirty="0">
                <a:solidFill>
                  <a:prstClr val="black"/>
                </a:solidFill>
              </a:rPr>
              <a:t>-bench press (75%)</a:t>
            </a:r>
          </a:p>
          <a:p>
            <a:pPr lvl="0"/>
            <a:r>
              <a:rPr lang="en-US" sz="1200" dirty="0">
                <a:solidFill>
                  <a:prstClr val="black"/>
                </a:solidFill>
              </a:rPr>
              <a:t>-calf raises with chin ups</a:t>
            </a:r>
          </a:p>
          <a:p>
            <a:pPr lvl="0"/>
            <a:r>
              <a:rPr lang="en-US" sz="1200" dirty="0">
                <a:solidFill>
                  <a:prstClr val="black"/>
                </a:solidFill>
              </a:rPr>
              <a:t>-deadlifts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270040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 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21</a:t>
            </a:r>
            <a:r>
              <a:rPr kumimoji="0" lang="en-US" altLang="en-US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726711" y="63912"/>
            <a:ext cx="49735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Same as Monday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Same as Monday</a:t>
            </a:r>
          </a:p>
          <a:p>
            <a:pPr marL="228600" indent="-228600">
              <a:buAutoNum type="arabicPeriod"/>
            </a:pPr>
            <a:endParaRPr lang="en-US" sz="1200" dirty="0" smtClean="0"/>
          </a:p>
          <a:p>
            <a:endParaRPr lang="en-US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Monday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7601"/>
            <a:ext cx="5881424" cy="154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 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22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Same as Tuesday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600" dirty="0" smtClean="0"/>
              <a:t>Same as Tuesday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Tuesday</a:t>
            </a:r>
            <a:endParaRPr lang="en-US" dirty="0"/>
          </a:p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-locker </a:t>
            </a:r>
            <a:r>
              <a:rPr lang="en-US" dirty="0"/>
              <a:t>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76941"/>
            <a:ext cx="5903103" cy="286232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Sept 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23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Teacher will conference will students and possibly make parent phone calls/contact as needed</a:t>
            </a:r>
          </a:p>
          <a:p>
            <a:pPr marL="228600" indent="-228600">
              <a:buAutoNum type="arabicPeriod"/>
            </a:pPr>
            <a:r>
              <a:rPr lang="en-US" sz="1200" dirty="0" err="1" smtClean="0"/>
              <a:t>MaKEUP</a:t>
            </a:r>
            <a:r>
              <a:rPr lang="en-US" sz="1200" dirty="0" smtClean="0"/>
              <a:t> DAY IF NECCESSARY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0776" y="2148378"/>
            <a:ext cx="3105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www.nike.com/nrc-app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09727" y="2711113"/>
            <a:ext cx="32672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www.rcboe.org/westside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27451</TotalTime>
  <Words>818</Words>
  <Application>Microsoft Office PowerPoint</Application>
  <PresentationFormat>Widescreen</PresentationFormat>
  <Paragraphs>144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Windows User</cp:lastModifiedBy>
  <cp:revision>63</cp:revision>
  <dcterms:created xsi:type="dcterms:W3CDTF">2022-07-27T15:29:14Z</dcterms:created>
  <dcterms:modified xsi:type="dcterms:W3CDTF">2022-09-19T12:00:57Z</dcterms:modified>
</cp:coreProperties>
</file>